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sldIdLst>
    <p:sldId id="256" r:id="rId3"/>
    <p:sldId id="257" r:id="rId4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51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1" d="100"/>
          <a:sy n="61" d="100"/>
        </p:scale>
        <p:origin x="1474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1999" cy="3339966"/>
          </a:xfrm>
          <a:prstGeom prst="parallelogram">
            <a:avLst>
              <a:gd name="adj" fmla="val 0"/>
            </a:avLst>
          </a:prstGeom>
          <a:solidFill>
            <a:srgbClr val="B85154">
              <a:alpha val="90000"/>
            </a:srgbClr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ponencia</a:t>
            </a:r>
            <a:endParaRPr lang="ca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-1" y="3226654"/>
            <a:ext cx="12191999" cy="681204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Datos del ponente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272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59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9727" y="-12032"/>
            <a:ext cx="10975474" cy="702592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0"/>
            <a:ext cx="2603952" cy="1371600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1397" y="3910263"/>
            <a:ext cx="4380604" cy="295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8798" y="0"/>
            <a:ext cx="1585780" cy="105043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394" y="209985"/>
            <a:ext cx="2364807" cy="84045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4118" y="0"/>
            <a:ext cx="3307882" cy="101755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24977" cy="101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9211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5338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_XIX_Congreso_SERPE_Madrid_" id="{870EE3B5-F359-4112-853B-63694577C5EB}" vid="{CDB01ECC-1B1C-4AE1-B9CB-6ADD4908B17E}"/>
    </a:ext>
  </a:extLst>
</a:theme>
</file>

<file path=ppt/theme/theme2.xml><?xml version="1.0" encoding="utf-8"?>
<a:theme xmlns:a="http://schemas.openxmlformats.org/drawingml/2006/main" name="Cuerpo de la presentació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_XIX_Congreso_SERPE_Madrid_" id="{870EE3B5-F359-4112-853B-63694577C5EB}" vid="{56B1712E-744F-4D57-9594-360A5191E3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2026_XIX_Congreso_SERPE_Madrid_</Template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Tema de Office</vt:lpstr>
      <vt:lpstr>Cuerpo de la presentación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Victor Mota</dc:creator>
  <cp:lastModifiedBy>Victor Mota</cp:lastModifiedBy>
  <cp:revision>1</cp:revision>
  <dcterms:created xsi:type="dcterms:W3CDTF">2026-08-18T10:09:57Z</dcterms:created>
  <dcterms:modified xsi:type="dcterms:W3CDTF">2026-08-18T10:10:10Z</dcterms:modified>
</cp:coreProperties>
</file>